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9" d="100"/>
          <a:sy n="69" d="100"/>
        </p:scale>
        <p:origin x="1426"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1314</TotalTime>
  <Words>1789</Words>
  <Application>Microsoft Office PowerPoint</Application>
  <PresentationFormat>Widescreen</PresentationFormat>
  <Paragraphs>204</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 T</cp:lastModifiedBy>
  <cp:revision>199</cp:revision>
  <dcterms:created xsi:type="dcterms:W3CDTF">2021-04-29T18:58:34Z</dcterms:created>
  <dcterms:modified xsi:type="dcterms:W3CDTF">2024-05-09T11:49:21Z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